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1" r:id="rId2"/>
    <p:sldId id="319" r:id="rId3"/>
    <p:sldId id="320" r:id="rId4"/>
    <p:sldId id="259" r:id="rId5"/>
    <p:sldId id="256" r:id="rId6"/>
    <p:sldId id="257" r:id="rId7"/>
    <p:sldId id="258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7" r:id="rId20"/>
    <p:sldId id="275" r:id="rId21"/>
    <p:sldId id="279" r:id="rId22"/>
    <p:sldId id="274" r:id="rId23"/>
    <p:sldId id="278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291" r:id="rId33"/>
    <p:sldId id="292" r:id="rId34"/>
    <p:sldId id="293" r:id="rId35"/>
    <p:sldId id="294" r:id="rId36"/>
    <p:sldId id="296" r:id="rId37"/>
    <p:sldId id="297" r:id="rId38"/>
    <p:sldId id="298" r:id="rId39"/>
    <p:sldId id="299" r:id="rId40"/>
    <p:sldId id="301" r:id="rId41"/>
    <p:sldId id="302" r:id="rId42"/>
    <p:sldId id="303" r:id="rId43"/>
    <p:sldId id="306" r:id="rId44"/>
    <p:sldId id="307" r:id="rId45"/>
    <p:sldId id="308" r:id="rId46"/>
    <p:sldId id="309" r:id="rId47"/>
    <p:sldId id="311" r:id="rId48"/>
    <p:sldId id="312" r:id="rId49"/>
    <p:sldId id="313" r:id="rId50"/>
    <p:sldId id="314" r:id="rId51"/>
    <p:sldId id="316" r:id="rId52"/>
    <p:sldId id="317" r:id="rId53"/>
    <p:sldId id="318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B660-2A8E-43E9-AB90-463887756F5F}" type="datetimeFigureOut">
              <a:rPr lang="de-AT" smtClean="0"/>
              <a:t>01.07.2021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A161-8501-4595-B921-5AE417E2850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2646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B660-2A8E-43E9-AB90-463887756F5F}" type="datetimeFigureOut">
              <a:rPr lang="de-AT" smtClean="0"/>
              <a:t>01.07.2021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A161-8501-4595-B921-5AE417E2850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2288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B660-2A8E-43E9-AB90-463887756F5F}" type="datetimeFigureOut">
              <a:rPr lang="de-AT" smtClean="0"/>
              <a:t>01.07.2021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A161-8501-4595-B921-5AE417E2850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717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B660-2A8E-43E9-AB90-463887756F5F}" type="datetimeFigureOut">
              <a:rPr lang="de-AT" smtClean="0"/>
              <a:t>01.07.2021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A161-8501-4595-B921-5AE417E2850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792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B660-2A8E-43E9-AB90-463887756F5F}" type="datetimeFigureOut">
              <a:rPr lang="de-AT" smtClean="0"/>
              <a:t>01.07.2021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A161-8501-4595-B921-5AE417E2850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803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B660-2A8E-43E9-AB90-463887756F5F}" type="datetimeFigureOut">
              <a:rPr lang="de-AT" smtClean="0"/>
              <a:t>01.07.2021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A161-8501-4595-B921-5AE417E2850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262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B660-2A8E-43E9-AB90-463887756F5F}" type="datetimeFigureOut">
              <a:rPr lang="de-AT" smtClean="0"/>
              <a:t>01.07.2021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A161-8501-4595-B921-5AE417E2850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9116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B660-2A8E-43E9-AB90-463887756F5F}" type="datetimeFigureOut">
              <a:rPr lang="de-AT" smtClean="0"/>
              <a:t>01.07.2021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A161-8501-4595-B921-5AE417E2850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288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B660-2A8E-43E9-AB90-463887756F5F}" type="datetimeFigureOut">
              <a:rPr lang="de-AT" smtClean="0"/>
              <a:t>01.07.2021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A161-8501-4595-B921-5AE417E2850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2380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B660-2A8E-43E9-AB90-463887756F5F}" type="datetimeFigureOut">
              <a:rPr lang="de-AT" smtClean="0"/>
              <a:t>01.07.2021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A161-8501-4595-B921-5AE417E2850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37780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7B660-2A8E-43E9-AB90-463887756F5F}" type="datetimeFigureOut">
              <a:rPr lang="de-AT" smtClean="0"/>
              <a:t>01.07.2021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A161-8501-4595-B921-5AE417E2850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498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7B660-2A8E-43E9-AB90-463887756F5F}" type="datetimeFigureOut">
              <a:rPr lang="de-AT" smtClean="0"/>
              <a:t>01.07.2021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1A161-8501-4595-B921-5AE417E2850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8267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47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06F19F2-E72C-4461-AC42-20EE7AB31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39B3569-87D8-487C-81FB-C2E4D74AA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" y="0"/>
            <a:ext cx="10288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1236F22-7351-4768-881E-5D99C051B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55" y="0"/>
            <a:ext cx="914589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466B1E2-CC8D-49B3-833F-67F3D9A4F3BA}"/>
              </a:ext>
            </a:extLst>
          </p:cNvPr>
          <p:cNvSpPr txBox="1"/>
          <p:nvPr/>
        </p:nvSpPr>
        <p:spPr>
          <a:xfrm>
            <a:off x="4690807" y="0"/>
            <a:ext cx="2810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Museumsdorf</a:t>
            </a:r>
            <a:endParaRPr lang="de-A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0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EF5F047-3C23-4071-B3DD-EA0D4B54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-50468"/>
            <a:ext cx="9213194" cy="69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ms-wullersdorf.at/wp-content/uploads/2017/10/DSCF0133.jpg">
            <a:extLst>
              <a:ext uri="{FF2B5EF4-FFF2-40B4-BE49-F238E27FC236}">
                <a16:creationId xmlns:a16="http://schemas.microsoft.com/office/drawing/2014/main" id="{34981319-6B02-46C1-8F57-A2D1F1C67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1316619" y="-5523"/>
            <a:ext cx="9558761" cy="686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8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ms-wullersdorf.at/wp-content/uploads/2017/10/DSCF0109.jpg">
            <a:extLst>
              <a:ext uri="{FF2B5EF4-FFF2-40B4-BE49-F238E27FC236}">
                <a16:creationId xmlns:a16="http://schemas.microsoft.com/office/drawing/2014/main" id="{B614DDF8-0994-440E-81EA-F0876E60E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3"/>
          <a:stretch/>
        </p:blipFill>
        <p:spPr bwMode="auto">
          <a:xfrm>
            <a:off x="1060483" y="0"/>
            <a:ext cx="10071033" cy="687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6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16C9095-9DF9-4A78-AC2A-490C90DDE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6A1F9E-96F5-4BF0-8594-AFFBF18B577A}"/>
              </a:ext>
            </a:extLst>
          </p:cNvPr>
          <p:cNvSpPr txBox="1"/>
          <p:nvPr/>
        </p:nvSpPr>
        <p:spPr>
          <a:xfrm>
            <a:off x="4418649" y="0"/>
            <a:ext cx="3421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Amethysten Welt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13077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0209725-4513-4FC4-9BEF-48D7BE5DB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0"/>
            <a:ext cx="10304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6066909-D176-430B-BAB7-9F4F2ABD3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081F08-042A-4969-92A3-ED782648E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0"/>
            <a:ext cx="10304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22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584" y="225028"/>
            <a:ext cx="13441807" cy="6274594"/>
          </a:xfrm>
          <a:prstGeom prst="rect">
            <a:avLst/>
          </a:prstGeom>
        </p:spPr>
      </p:pic>
      <p:pic>
        <p:nvPicPr>
          <p:cNvPr id="1028" name="Picture 4" descr="Mauszeiger – Wiktionary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0" b="78583" l="32500" r="80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9" t="36987" r="22909" b="21558"/>
          <a:stretch/>
        </p:blipFill>
        <p:spPr bwMode="auto">
          <a:xfrm>
            <a:off x="2873827" y="7148946"/>
            <a:ext cx="391885" cy="40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8 -0.02986 L -0.05468 -0.02963 C -0.05651 -0.06389 -0.05442 -0.03912 -0.05664 -0.05417 C -0.05924 -0.07106 -0.05703 -0.06366 -0.06054 -0.07338 C -0.06054 -0.07315 -0.06211 -0.08449 -0.0625 -0.08542 C -0.06328 -0.08657 -0.06445 -0.08657 -0.06549 -0.08704 C -0.06705 -0.08819 -0.06862 -0.08958 -0.07031 -0.09051 C -0.07161 -0.09143 -0.07291 -0.09167 -0.07422 -0.09236 C -0.07721 -0.09375 -0.07773 -0.09491 -0.08112 -0.09583 C -0.08398 -0.09653 -0.08685 -0.09699 -0.08984 -0.09745 C -0.09205 -0.09884 -0.0944 -0.10046 -0.09661 -0.10093 C -0.09961 -0.10185 -0.10247 -0.10208 -0.10547 -0.10278 C -0.10638 -0.10393 -0.10729 -0.10532 -0.10833 -0.10625 C -0.11836 -0.11366 -0.11445 -0.10972 -0.12291 -0.11319 C -0.12396 -0.11343 -0.125 -0.11412 -0.12591 -0.11481 C -0.12851 -0.1169 -0.13372 -0.12176 -0.13372 -0.12153 C -0.13984 -0.13819 -0.13047 -0.11597 -0.13945 -0.1287 C -0.14036 -0.12986 -0.13971 -0.13264 -0.14049 -0.1338 C -0.14114 -0.13518 -0.14245 -0.13495 -0.14336 -0.13565 C -0.147 -0.15463 -0.14127 -0.12593 -0.14635 -0.14606 C -0.14713 -0.1493 -0.14765 -0.15301 -0.1483 -0.15648 C -0.1487 -0.1588 -0.14961 -0.16111 -0.15026 -0.16343 C -0.15104 -0.16875 -0.15117 -0.17037 -0.15221 -0.17546 C -0.15403 -0.18426 -0.15416 -0.18264 -0.15508 -0.19097 C -0.15612 -0.2 -0.15651 -0.20787 -0.15703 -0.2169 C -0.15742 -0.22338 -0.15768 -0.22963 -0.15807 -0.23611 C -0.15833 -0.25116 -0.15846 -0.2662 -0.15898 -0.28102 C -0.15911 -0.28403 -0.15976 -0.2868 -0.16002 -0.28981 C -0.16041 -0.29491 -0.16054 -0.30023 -0.16093 -0.30532 C -0.1612 -0.30764 -0.16172 -0.30995 -0.16198 -0.31227 C -0.16224 -0.31574 -0.1625 -0.31921 -0.16289 -0.32268 C -0.16315 -0.32454 -0.16367 -0.32616 -0.1638 -0.32778 C -0.16653 -0.3463 -0.16289 -0.32662 -0.16679 -0.34514 C -0.16718 -0.34676 -0.16718 -0.34884 -0.16771 -0.35046 C -0.16849 -0.35231 -0.16966 -0.35393 -0.1707 -0.35555 C -0.17304 -0.36805 -0.16966 -0.3537 -0.17461 -0.36412 C -0.17916 -0.37407 -0.17356 -0.36944 -0.17942 -0.37292 C -0.18008 -0.37569 -0.1806 -0.3787 -0.18138 -0.38148 C -0.1819 -0.38333 -0.18281 -0.38495 -0.18333 -0.3868 C -0.18737 -0.40116 -0.18073 -0.38218 -0.18633 -0.39722 C -0.18659 -0.39884 -0.18698 -0.40046 -0.18724 -0.40231 C -0.18854 -0.41065 -0.18932 -0.41667 -0.19023 -0.42477 C -0.19049 -0.42824 -0.19075 -0.43171 -0.19114 -0.43518 C -0.19218 -0.44606 -0.19205 -0.44051 -0.19205 -0.44722 L -0.19205 -0.44699 " pathEditMode="relative" rAng="0" ptsTypes="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6E9B00B-88C5-489D-8DF5-C53B2FFE9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6B0F63F-9C15-476F-A6CE-FDDDE2A3D903}"/>
              </a:ext>
            </a:extLst>
          </p:cNvPr>
          <p:cNvSpPr txBox="1"/>
          <p:nvPr/>
        </p:nvSpPr>
        <p:spPr>
          <a:xfrm>
            <a:off x="4312338" y="121299"/>
            <a:ext cx="356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1-2 Klasse Freibad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166792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4DB6757-7E0F-4950-AAA4-E08C40CB22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16600" r="12886" b="10204"/>
          <a:stretch/>
        </p:blipFill>
        <p:spPr>
          <a:xfrm>
            <a:off x="1539551" y="3422"/>
            <a:ext cx="9117449" cy="685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8AFDC2A-9F87-475F-9134-D2D41BD45B71}"/>
              </a:ext>
            </a:extLst>
          </p:cNvPr>
          <p:cNvSpPr txBox="1"/>
          <p:nvPr/>
        </p:nvSpPr>
        <p:spPr>
          <a:xfrm>
            <a:off x="5924939" y="2528596"/>
            <a:ext cx="68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</a:t>
            </a:r>
            <a:r>
              <a:rPr lang="de-DE" dirty="0" err="1"/>
              <a:t>jojo</a:t>
            </a:r>
            <a:r>
              <a:rPr lang="de-DE" dirty="0"/>
              <a:t>)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0F8BF27-5FC7-49AB-9DC3-CED0F4F1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60"/>
          <a:stretch/>
        </p:blipFill>
        <p:spPr>
          <a:xfrm>
            <a:off x="2036560" y="0"/>
            <a:ext cx="731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A5A60D9-C5B3-470F-8D75-9A8AA8759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4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D63899-C3E3-400C-B228-EC91403D1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53"/>
          <a:stretch/>
        </p:blipFill>
        <p:spPr>
          <a:xfrm>
            <a:off x="2438400" y="-3849"/>
            <a:ext cx="7315200" cy="686184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34BB8CE-4A00-419B-8FDA-206BF1304B33}"/>
              </a:ext>
            </a:extLst>
          </p:cNvPr>
          <p:cNvSpPr txBox="1"/>
          <p:nvPr/>
        </p:nvSpPr>
        <p:spPr>
          <a:xfrm>
            <a:off x="5299147" y="111968"/>
            <a:ext cx="159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Mamuz</a:t>
            </a:r>
            <a:endParaRPr lang="de-A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3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992052C-5A3F-4EF5-9C27-D90A765A1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4" y="0"/>
            <a:ext cx="103049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C2E3632-E63E-469D-A8FC-3DF919817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2" y="-753"/>
            <a:ext cx="10306086" cy="68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0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408D63C-9BED-41F7-9280-4DC0FDD8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21" y="5457"/>
            <a:ext cx="10310327" cy="68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9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B2BFFD4-A2FC-4093-B7CD-9546EB4BD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79" y="0"/>
            <a:ext cx="10281642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DC82C17-F3E9-4F87-A086-298B2A2C0540}"/>
              </a:ext>
            </a:extLst>
          </p:cNvPr>
          <p:cNvSpPr txBox="1"/>
          <p:nvPr/>
        </p:nvSpPr>
        <p:spPr>
          <a:xfrm>
            <a:off x="4365686" y="121298"/>
            <a:ext cx="346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1-2 Klasse Skikurs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37939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67AB251-F18E-4012-AE1C-DF373A3BC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07" y="0"/>
            <a:ext cx="9145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1-06-28 13-54-25-481">
            <a:hlinkClick r:id="" action="ppaction://media"/>
            <a:extLst>
              <a:ext uri="{FF2B5EF4-FFF2-40B4-BE49-F238E27FC236}">
                <a16:creationId xmlns:a16="http://schemas.microsoft.com/office/drawing/2014/main" id="{000A399D-EA98-4B45-928A-F5FFE821E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88948" y="0"/>
            <a:ext cx="14769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7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67B7D6-56CF-40CD-9A9B-D1F5F5F2A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07" y="0"/>
            <a:ext cx="9145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8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846C12-2096-4DD0-BB1D-E158B5BEC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2" y="-1378"/>
            <a:ext cx="10305146" cy="685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5A069E4-B431-4233-8E38-1ABF6348C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55" y="0"/>
            <a:ext cx="914589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2903A78-55C1-4412-9FB7-7FAF61A16044}"/>
              </a:ext>
            </a:extLst>
          </p:cNvPr>
          <p:cNvSpPr txBox="1"/>
          <p:nvPr/>
        </p:nvSpPr>
        <p:spPr>
          <a:xfrm>
            <a:off x="5162218" y="0"/>
            <a:ext cx="186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Eislaufen</a:t>
            </a:r>
            <a:endParaRPr lang="de-A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1C0646-9C31-4A3F-8116-DB6950AB3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55" y="0"/>
            <a:ext cx="9145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6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9B892F6-4653-4C0C-A5F1-46EE2022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21" y="0"/>
            <a:ext cx="9829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7A9D9C-ABED-4346-8294-2EC6F63FD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55" y="0"/>
            <a:ext cx="9145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9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ms-wullersdorf.at/wp-content/uploads/2019/07/20190624_093503.jpg">
            <a:extLst>
              <a:ext uri="{FF2B5EF4-FFF2-40B4-BE49-F238E27FC236}">
                <a16:creationId xmlns:a16="http://schemas.microsoft.com/office/drawing/2014/main" id="{5CDA2B9D-0BDC-4884-9703-E02922672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57" y="0"/>
            <a:ext cx="9161485" cy="687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89811EC-96CA-489B-A7A3-BE4AB95CF329}"/>
              </a:ext>
            </a:extLst>
          </p:cNvPr>
          <p:cNvSpPr txBox="1"/>
          <p:nvPr/>
        </p:nvSpPr>
        <p:spPr>
          <a:xfrm>
            <a:off x="4793142" y="83975"/>
            <a:ext cx="2605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Nationalpark</a:t>
            </a:r>
            <a:endParaRPr lang="de-A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7DE946-CCC8-439B-AAE1-E5AC4DBC9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16342A-B1DA-4BA4-B272-51775C5F9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38" y="0"/>
            <a:ext cx="5155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D93EFCE-4BEC-494B-82BA-52703446B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86" y="0"/>
            <a:ext cx="9123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761D538-ED94-4218-AC4B-978A8FCC7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" y="2283"/>
            <a:ext cx="10319657" cy="685571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79F88E-0C38-44DF-B42C-7A90A9B3B5B2}"/>
              </a:ext>
            </a:extLst>
          </p:cNvPr>
          <p:cNvSpPr txBox="1"/>
          <p:nvPr/>
        </p:nvSpPr>
        <p:spPr>
          <a:xfrm>
            <a:off x="3954623" y="228463"/>
            <a:ext cx="4282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Tag der offenen Tür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28638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E83228B-2BD5-4F11-9879-C7E64CDF366C}"/>
              </a:ext>
            </a:extLst>
          </p:cNvPr>
          <p:cNvSpPr txBox="1"/>
          <p:nvPr/>
        </p:nvSpPr>
        <p:spPr>
          <a:xfrm>
            <a:off x="5215812" y="3676261"/>
            <a:ext cx="187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Wärmekraftwerk?</a:t>
            </a:r>
            <a:endParaRPr lang="de-AT" dirty="0"/>
          </a:p>
        </p:txBody>
      </p:sp>
      <p:pic>
        <p:nvPicPr>
          <p:cNvPr id="4" name="Grafik 3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2C8CCC40-A29A-444D-A454-D237C81A5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480643" y="0"/>
            <a:ext cx="3349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accent3"/>
                </a:solidFill>
              </a:rPr>
              <a:t>Wärmekraftwerk</a:t>
            </a:r>
          </a:p>
        </p:txBody>
      </p:sp>
    </p:spTree>
    <p:extLst>
      <p:ext uri="{BB962C8B-B14F-4D97-AF65-F5344CB8AC3E}">
        <p14:creationId xmlns:p14="http://schemas.microsoft.com/office/powerpoint/2010/main" val="32456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B2C85E5-61EE-4A4C-988C-C0EAF564E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4" y="0"/>
            <a:ext cx="10287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702B4A-4021-4281-89B7-4031B4C584CB}"/>
              </a:ext>
            </a:extLst>
          </p:cNvPr>
          <p:cNvSpPr txBox="1"/>
          <p:nvPr/>
        </p:nvSpPr>
        <p:spPr>
          <a:xfrm>
            <a:off x="4972775" y="0"/>
            <a:ext cx="2246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/>
              <a:t>Roteskreuz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249060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657DEEF-A97D-461C-AF44-ED3901753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0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D17B2E2-D03A-4F36-9B04-459957AF7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CB3FE6-6530-4C32-8131-8CC10EE8B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1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43B68F-2274-4BCB-843E-CB032AB4A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36CBB55-269D-4817-9DFE-4DC28F7744CC}"/>
              </a:ext>
            </a:extLst>
          </p:cNvPr>
          <p:cNvSpPr txBox="1"/>
          <p:nvPr/>
        </p:nvSpPr>
        <p:spPr>
          <a:xfrm>
            <a:off x="5234738" y="83976"/>
            <a:ext cx="1789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Fasching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38095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8004AA-23D5-4316-97BE-B852363D2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0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F112ECC-8CE9-4AEE-95C0-A5F121C7B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AC4B546-2D52-472F-A4D1-6A74E48E3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3" t="21922" r="21330" b="29441"/>
          <a:stretch/>
        </p:blipFill>
        <p:spPr>
          <a:xfrm>
            <a:off x="2373311" y="-57863"/>
            <a:ext cx="7445378" cy="69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A5EA9D-63C0-4A32-AD95-89E5F4210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5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E5C31B7-2B29-4347-BC9B-3396DD4A2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3"/>
          <a:stretch/>
        </p:blipFill>
        <p:spPr>
          <a:xfrm>
            <a:off x="623133" y="0"/>
            <a:ext cx="11127218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7346EE2-2C35-44F2-8597-65040FCC0F3A}"/>
              </a:ext>
            </a:extLst>
          </p:cNvPr>
          <p:cNvSpPr txBox="1"/>
          <p:nvPr/>
        </p:nvSpPr>
        <p:spPr>
          <a:xfrm>
            <a:off x="5561859" y="382555"/>
            <a:ext cx="1249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Cats</a:t>
            </a:r>
            <a:endParaRPr lang="de-AT" sz="4800" dirty="0"/>
          </a:p>
        </p:txBody>
      </p:sp>
    </p:spTree>
    <p:extLst>
      <p:ext uri="{BB962C8B-B14F-4D97-AF65-F5344CB8AC3E}">
        <p14:creationId xmlns:p14="http://schemas.microsoft.com/office/powerpoint/2010/main" val="27444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3">
            <a:extLst>
              <a:ext uri="{FF2B5EF4-FFF2-40B4-BE49-F238E27FC236}">
                <a16:creationId xmlns:a16="http://schemas.microsoft.com/office/drawing/2014/main" id="{CEF57DC7-7AEE-4D64-93F3-825C12D50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219" y="3329"/>
            <a:ext cx="9139561" cy="68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7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FE5565E-0BCE-4C11-B8A3-7E6F89CE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4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49A487-6238-42B2-B506-0AAD62B8E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9" y="0"/>
            <a:ext cx="10323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6065658-1C5C-4759-9137-038E2498B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67" y="3207"/>
            <a:ext cx="10318266" cy="68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1035CA-CDF5-4BCD-A5AE-2FCAF74C0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04" y="0"/>
            <a:ext cx="10288792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FF8B393-1F20-40CD-897E-B9D855B7B905}"/>
              </a:ext>
            </a:extLst>
          </p:cNvPr>
          <p:cNvSpPr txBox="1"/>
          <p:nvPr/>
        </p:nvSpPr>
        <p:spPr>
          <a:xfrm>
            <a:off x="4401369" y="205273"/>
            <a:ext cx="3389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Kennenlernnacht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1477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1E7B9D-A01A-4A10-B3FF-22FC4C736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98" y="0"/>
            <a:ext cx="10283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</Words>
  <Application>Microsoft Office PowerPoint</Application>
  <PresentationFormat>Breitbild</PresentationFormat>
  <Paragraphs>15</Paragraphs>
  <Slides>53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Louisa Freudenthal</dc:creator>
  <cp:lastModifiedBy>Leher</cp:lastModifiedBy>
  <cp:revision>27</cp:revision>
  <dcterms:created xsi:type="dcterms:W3CDTF">2021-06-11T12:48:33Z</dcterms:created>
  <dcterms:modified xsi:type="dcterms:W3CDTF">2021-07-01T08:16:04Z</dcterms:modified>
</cp:coreProperties>
</file>